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7772400" cy="10058400"/>
  <p:notesSz cx="6858000" cy="9144000"/>
  <p:embeddedFontLst>
    <p:embeddedFont>
      <p:font typeface="Calibri" panose="020F0502020204030204" pitchFamily="34" charset="0"/>
      <p:regular r:id="rId11"/>
      <p:bold r:id="rId12"/>
      <p:italic r:id="rId13"/>
      <p:boldItalic r:id="rId14"/>
    </p:embeddedFont>
    <p:embeddedFont>
      <p:font typeface="Canva Sans" panose="020B0604020202020204" charset="0"/>
      <p:regular r:id="rId15"/>
    </p:embeddedFont>
    <p:embeddedFont>
      <p:font typeface="Canva Sans Bold" panose="020B0604020202020204" charset="0"/>
      <p:regular r:id="rId1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56" d="100"/>
          <a:sy n="56" d="100"/>
        </p:scale>
        <p:origin x="2458" y="5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3.fntdata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2.fntdata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6.fntdata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font" Target="fonts/font5.fntdata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4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2/9/2025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2/9/2025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2/9/2025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2/9/2025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sv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388620" y="4668397"/>
            <a:ext cx="6995160" cy="6804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40"/>
              </a:lnSpc>
            </a:pPr>
            <a:r>
              <a:rPr lang="en-US" sz="504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Chapter Name Here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92837" y="5531094"/>
            <a:ext cx="6186726" cy="11715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500"/>
              </a:lnSpc>
            </a:pPr>
            <a:r>
              <a:rPr lang="en-US" sz="4500" b="1">
                <a:solidFill>
                  <a:srgbClr val="EF0105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MEMBERSHIP</a:t>
            </a:r>
          </a:p>
          <a:p>
            <a:pPr algn="ctr">
              <a:lnSpc>
                <a:spcPts val="4500"/>
              </a:lnSpc>
            </a:pPr>
            <a:r>
              <a:rPr lang="en-US" sz="4500" b="1">
                <a:solidFill>
                  <a:srgbClr val="EF0105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AWARD 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0" y="6914063"/>
            <a:ext cx="7772400" cy="5378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80"/>
              </a:lnSpc>
            </a:pPr>
            <a:r>
              <a:rPr lang="en-US" sz="32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2024-2025</a:t>
            </a:r>
          </a:p>
        </p:txBody>
      </p:sp>
      <p:sp>
        <p:nvSpPr>
          <p:cNvPr id="5" name="Freeform 5"/>
          <p:cNvSpPr/>
          <p:nvPr/>
        </p:nvSpPr>
        <p:spPr>
          <a:xfrm>
            <a:off x="4960463" y="8977495"/>
            <a:ext cx="2418940" cy="633663"/>
          </a:xfrm>
          <a:custGeom>
            <a:avLst/>
            <a:gdLst/>
            <a:ahLst/>
            <a:cxnLst/>
            <a:rect l="l" t="t" r="r" b="b"/>
            <a:pathLst>
              <a:path w="2418940" h="633663">
                <a:moveTo>
                  <a:pt x="0" y="0"/>
                </a:moveTo>
                <a:lnTo>
                  <a:pt x="2418940" y="0"/>
                </a:lnTo>
                <a:lnTo>
                  <a:pt x="2418940" y="633663"/>
                </a:lnTo>
                <a:lnTo>
                  <a:pt x="0" y="63366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5362415" y="0"/>
            <a:ext cx="2740043" cy="2733193"/>
          </a:xfrm>
          <a:custGeom>
            <a:avLst/>
            <a:gdLst/>
            <a:ahLst/>
            <a:cxnLst/>
            <a:rect l="l" t="t" r="r" b="b"/>
            <a:pathLst>
              <a:path w="2740043" h="2733193">
                <a:moveTo>
                  <a:pt x="0" y="0"/>
                </a:moveTo>
                <a:lnTo>
                  <a:pt x="2740043" y="0"/>
                </a:lnTo>
                <a:lnTo>
                  <a:pt x="2740043" y="2733193"/>
                </a:lnTo>
                <a:lnTo>
                  <a:pt x="0" y="273319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63000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388620" y="4459288"/>
            <a:ext cx="6995160" cy="13303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999"/>
              </a:lnSpc>
            </a:pPr>
            <a:r>
              <a:rPr lang="en-US" sz="999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Recruit</a:t>
            </a:r>
          </a:p>
        </p:txBody>
      </p:sp>
      <p:sp>
        <p:nvSpPr>
          <p:cNvPr id="3" name="Freeform 3"/>
          <p:cNvSpPr/>
          <p:nvPr/>
        </p:nvSpPr>
        <p:spPr>
          <a:xfrm>
            <a:off x="4960463" y="8977495"/>
            <a:ext cx="2418940" cy="633663"/>
          </a:xfrm>
          <a:custGeom>
            <a:avLst/>
            <a:gdLst/>
            <a:ahLst/>
            <a:cxnLst/>
            <a:rect l="l" t="t" r="r" b="b"/>
            <a:pathLst>
              <a:path w="2418940" h="633663">
                <a:moveTo>
                  <a:pt x="0" y="0"/>
                </a:moveTo>
                <a:lnTo>
                  <a:pt x="2418940" y="0"/>
                </a:lnTo>
                <a:lnTo>
                  <a:pt x="2418940" y="633663"/>
                </a:lnTo>
                <a:lnTo>
                  <a:pt x="0" y="63366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388620" y="3714750"/>
            <a:ext cx="6995160" cy="26860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00"/>
              </a:lnSpc>
            </a:pPr>
            <a:r>
              <a:rPr lang="en-US" sz="30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Upload a member list or a copy of your member affiliation list and note which are new members.</a:t>
            </a:r>
          </a:p>
          <a:p>
            <a:pPr algn="ctr">
              <a:lnSpc>
                <a:spcPts val="3000"/>
              </a:lnSpc>
            </a:pPr>
            <a:endParaRPr lang="en-US" sz="300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  <a:p>
            <a:pPr algn="ctr">
              <a:lnSpc>
                <a:spcPts val="3000"/>
              </a:lnSpc>
            </a:pPr>
            <a:r>
              <a:rPr lang="en-US" sz="30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To receive full points for the award application total up the number of new members and also write it as a %.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388620" y="4459288"/>
            <a:ext cx="6995160" cy="13303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999"/>
              </a:lnSpc>
            </a:pPr>
            <a:r>
              <a:rPr lang="en-US" sz="999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Retain</a:t>
            </a:r>
          </a:p>
        </p:txBody>
      </p:sp>
      <p:sp>
        <p:nvSpPr>
          <p:cNvPr id="3" name="Freeform 3"/>
          <p:cNvSpPr/>
          <p:nvPr/>
        </p:nvSpPr>
        <p:spPr>
          <a:xfrm>
            <a:off x="4960463" y="8977495"/>
            <a:ext cx="2418940" cy="633663"/>
          </a:xfrm>
          <a:custGeom>
            <a:avLst/>
            <a:gdLst/>
            <a:ahLst/>
            <a:cxnLst/>
            <a:rect l="l" t="t" r="r" b="b"/>
            <a:pathLst>
              <a:path w="2418940" h="633663">
                <a:moveTo>
                  <a:pt x="0" y="0"/>
                </a:moveTo>
                <a:lnTo>
                  <a:pt x="2418940" y="0"/>
                </a:lnTo>
                <a:lnTo>
                  <a:pt x="2418940" y="633663"/>
                </a:lnTo>
                <a:lnTo>
                  <a:pt x="0" y="63366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388620" y="3524250"/>
            <a:ext cx="6995160" cy="30670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00"/>
              </a:lnSpc>
            </a:pPr>
            <a:r>
              <a:rPr lang="en-US" sz="30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Upload a member list or a copy of your member affiliation list and note which are returning members.</a:t>
            </a:r>
          </a:p>
          <a:p>
            <a:pPr algn="ctr">
              <a:lnSpc>
                <a:spcPts val="3000"/>
              </a:lnSpc>
            </a:pPr>
            <a:endParaRPr lang="en-US" sz="300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  <a:p>
            <a:pPr algn="ctr">
              <a:lnSpc>
                <a:spcPts val="3000"/>
              </a:lnSpc>
            </a:pPr>
            <a:r>
              <a:rPr lang="en-US" sz="30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To receive full points for the award application total up the number of returning members and also write it as a %.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388620" y="4459288"/>
            <a:ext cx="6995160" cy="13303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999"/>
              </a:lnSpc>
            </a:pPr>
            <a:r>
              <a:rPr lang="en-US" sz="999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Recognize</a:t>
            </a:r>
          </a:p>
        </p:txBody>
      </p:sp>
      <p:sp>
        <p:nvSpPr>
          <p:cNvPr id="3" name="Freeform 3"/>
          <p:cNvSpPr/>
          <p:nvPr/>
        </p:nvSpPr>
        <p:spPr>
          <a:xfrm>
            <a:off x="4960463" y="8977495"/>
            <a:ext cx="2418940" cy="633663"/>
          </a:xfrm>
          <a:custGeom>
            <a:avLst/>
            <a:gdLst/>
            <a:ahLst/>
            <a:cxnLst/>
            <a:rect l="l" t="t" r="r" b="b"/>
            <a:pathLst>
              <a:path w="2418940" h="633663">
                <a:moveTo>
                  <a:pt x="0" y="0"/>
                </a:moveTo>
                <a:lnTo>
                  <a:pt x="2418940" y="0"/>
                </a:lnTo>
                <a:lnTo>
                  <a:pt x="2418940" y="633663"/>
                </a:lnTo>
                <a:lnTo>
                  <a:pt x="0" y="63366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388620" y="3524250"/>
            <a:ext cx="6995160" cy="19240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00"/>
              </a:lnSpc>
            </a:pPr>
            <a:r>
              <a:rPr lang="en-US" sz="30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On three separate pages in this Canva document include ways your members are recognized. See rubric for examples of what potential recognition methods might be.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388620" y="3524250"/>
            <a:ext cx="6995160" cy="19240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00"/>
              </a:lnSpc>
            </a:pPr>
            <a:r>
              <a:rPr lang="en-US" sz="30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On three separate pages in this Canva document include ways your members are recognized. See rubric for examples of what potential recognition methods might be.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388620" y="3524250"/>
            <a:ext cx="6995160" cy="19240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00"/>
              </a:lnSpc>
            </a:pPr>
            <a:r>
              <a:rPr lang="en-US" sz="30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On three separate pages in this Canva document include ways your members are recognized. See rubric for examples of what potential recognition methods might be.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172</Words>
  <Application>Microsoft Office PowerPoint</Application>
  <PresentationFormat>Custom</PresentationFormat>
  <Paragraphs>16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4" baseType="lpstr">
      <vt:lpstr>Canva Sans Bold</vt:lpstr>
      <vt:lpstr>Canva Sans</vt:lpstr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Copy of South Dakota FCCLA Membership Award_24-25 Template</dc:title>
  <dc:creator>Kristine.Brockhoft</dc:creator>
  <cp:lastModifiedBy>Kristine.Brockhoft</cp:lastModifiedBy>
  <cp:revision>2</cp:revision>
  <dcterms:created xsi:type="dcterms:W3CDTF">2006-08-16T00:00:00Z</dcterms:created>
  <dcterms:modified xsi:type="dcterms:W3CDTF">2025-02-10T02:32:32Z</dcterms:modified>
  <dc:identifier>DAGeWARSR8A</dc:identifier>
</cp:coreProperties>
</file>